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bbfb5c5d6e4064" /><Relationship Type="http://schemas.openxmlformats.org/officeDocument/2006/relationships/extended-properties" Target="/docProps/app.xml" Id="R25e47c9977c54eb3" /><Relationship Type="http://schemas.openxmlformats.org/officeDocument/2006/relationships/officeDocument" Target="/ppt/presentation.xml" Id="R4f40532052994a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071e3ab92545dd"/>
  </p:sldMasterIdLst>
  <p:notesMasterIdLst>
    <p:notesMasterId xmlns:r="http://schemas.openxmlformats.org/officeDocument/2006/relationships" r:id="Ra17c0a4df5d94fb1"/>
  </p:notesMasterIdLst>
  <p:sldIdLst>
    <p:sldId xmlns:r="http://schemas.openxmlformats.org/officeDocument/2006/relationships" id="256" r:id="Rac529ae2af4f4432"/>
    <p:sldId xmlns:r="http://schemas.openxmlformats.org/officeDocument/2006/relationships" id="257" r:id="Rdbed6666071c42fa"/>
    <p:sldId xmlns:r="http://schemas.openxmlformats.org/officeDocument/2006/relationships" id="258" r:id="Rea15582f24504790"/>
    <p:sldId xmlns:r="http://schemas.openxmlformats.org/officeDocument/2006/relationships" id="259" r:id="R5a9cd82cfd2b47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f4c2fcd02145ad" /><Relationship Type="http://schemas.openxmlformats.org/officeDocument/2006/relationships/slideMaster" Target="/ppt/slideMasters/slideMaster1.xml" Id="R55071e3ab92545dd" /><Relationship Type="http://schemas.openxmlformats.org/officeDocument/2006/relationships/notesMaster" Target="/ppt/notesMasters/notesMaster1.xml" Id="Ra17c0a4df5d94fb1" /><Relationship Type="http://schemas.openxmlformats.org/officeDocument/2006/relationships/presProps" Target="/ppt/presProps.xml" Id="R586b8cc9bbcb419b" /><Relationship Type="http://schemas.openxmlformats.org/officeDocument/2006/relationships/viewProps" Target="/ppt/viewProps.xml" Id="R61b728eeaf7044ae" /><Relationship Type="http://schemas.openxmlformats.org/officeDocument/2006/relationships/tableStyles" Target="/ppt/tableStyles.xml" Id="Raa0ad8e11bf94359" /><Relationship Type="http://schemas.openxmlformats.org/officeDocument/2006/relationships/slide" Target="/ppt/slides/slide1.xml" Id="Rac529ae2af4f4432" /><Relationship Type="http://schemas.openxmlformats.org/officeDocument/2006/relationships/slide" Target="/ppt/slides/slide2.xml" Id="Rdbed6666071c42fa" /><Relationship Type="http://schemas.openxmlformats.org/officeDocument/2006/relationships/slide" Target="/ppt/slides/slide3.xml" Id="Rea15582f24504790" /><Relationship Type="http://schemas.openxmlformats.org/officeDocument/2006/relationships/slide" Target="/ppt/slides/slide4.xml" Id="R5a9cd82cfd2b47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18921c2ecbe47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dad5c347044d2c" /><Relationship Type="http://schemas.openxmlformats.org/officeDocument/2006/relationships/notesMaster" Target="/ppt/notesMasters/notesMaster1.xml" Id="R03069f88b92641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645b6357a64479" /><Relationship Type="http://schemas.openxmlformats.org/officeDocument/2006/relationships/notesMaster" Target="/ppt/notesMasters/notesMaster1.xml" Id="Rbb30049fffaa4b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79ecb1650647e9" /><Relationship Type="http://schemas.openxmlformats.org/officeDocument/2006/relationships/notesMaster" Target="/ppt/notesMasters/notesMaster1.xml" Id="R0035d9d6d68944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3226626b79464d" /><Relationship Type="http://schemas.openxmlformats.org/officeDocument/2006/relationships/notesMaster" Target="/ppt/notesMasters/notesMaster1.xml" Id="Rf42f7dae934b43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User-confirmed professional name and languages, 2026-08-05.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Shasha CV: /Users/rizalnoor/Desktop/Work/Shasha/CV/Shasha CV.pdf</a:t>
            </a:r>
          </a:p>
          <a:p xmlns:a="http://schemas.openxmlformats.org/drawingml/2006/main">
            <a:r>
              <a:t>- User-confirmed bilingual hosting capability, 2026-08-05.</a:t>
            </a:r>
          </a:p>
          <a:p xmlns:a="http://schemas.openxmlformats.org/drawingml/2006/main">
            <a:r>
              <a:t>- Supplied 2nd Act footage: /Users/rizalnoor/Desktop/Work/2nd Act/Resources/Videos Footages/drive-download-20250511T012716Z-1-001/C0063.MP4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User-confirmed roles and dates, 2026-08-05.</a:t>
            </a:r>
          </a:p>
          <a:p xmlns:a="http://schemas.openxmlformats.org/drawingml/2006/main">
            <a:r>
              <a:t>- MIHAS stage image: /Users/rizalnoor/Desktop/Screenshot/Screenshot 2026-08-05 at 12.50.07 PM.png</a:t>
            </a:r>
          </a:p>
          <a:p xmlns:a="http://schemas.openxmlformats.org/drawingml/2006/main">
            <a:r>
              <a:t>- 4U2C reel: https://www.facebook.com/reel/2297096360693103</a:t>
            </a:r>
          </a:p>
          <a:p xmlns:a="http://schemas.openxmlformats.org/drawingml/2006/main">
            <a:r>
              <a:t>- Supplied 2nd Act footage: /Users/rizalnoor/Desktop/Work/2nd Act/Resources/Videos Footages/drive-download-20250511T012716Z-1-001/C0063.MP4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Clickable 4U2C action reel: https://www.facebook.com/reel/2297096360693103</a:t>
            </a:r>
          </a:p>
          <a:p xmlns:a="http://schemas.openxmlformats.org/drawingml/2006/main">
            <a:r>
              <a:t>- Clickable hosted 2nd Act action video: https://shasha-lara-emcee.r1z4ln00r.chatgpt.site/#watch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experience, 2026-08-05: Restaurant Sri Melayu cultural performances in the 1990s; 45-minute Malaysian traditional-dance programme.</a:t>
            </a:r>
          </a:p>
          <a:p xmlns:a="http://schemas.openxmlformats.org/drawingml/2006/main">
            <a:r>
              <a:t>- User-provided experience, 2026-08-05: in-house emcee at Sepang International Circuit during 2000-2001 employment; press conferences, motocross-track launch and go-kart racing events.</a:t>
            </a:r>
          </a:p>
          <a:p xmlns:a="http://schemas.openxmlformats.org/drawingml/2006/main">
            <a:r>
              <a:t>- User-provided upcoming engagement, 2026-08-05: Arlina Ayou fashion-boutique launch on 24 August 2026.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de4b690c8c45d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8d9e2beb67465a" /><Relationship Type="http://schemas.openxmlformats.org/officeDocument/2006/relationships/slideLayout" Target="/ppt/slideLayouts/slideLayout1.xml" Id="R6097e34ec10d44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97e34ec10d44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c76b15183a45ff" /><Relationship Type="http://schemas.openxmlformats.org/officeDocument/2006/relationships/image" Target="/ppt/media/image.jpeg" Id="R0e76db9bdf8941ac" /><Relationship Type="http://schemas.openxmlformats.org/officeDocument/2006/relationships/notesSlide" Target="/ppt/notesSlides/notesSlide1.xml" Id="R6848402fa2d149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801932ae7437a" /><Relationship Type="http://schemas.openxmlformats.org/officeDocument/2006/relationships/image" Target="/ppt/media/image2.jpeg" Id="Ra551795212884c38" /><Relationship Type="http://schemas.openxmlformats.org/officeDocument/2006/relationships/notesSlide" Target="/ppt/notesSlides/notesSlide2.xml" Id="R5f1de38f0e134c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5675de0da44c1" /><Relationship Type="http://schemas.openxmlformats.org/officeDocument/2006/relationships/hyperlink" Target="https://www.facebook.com/reel/2297096360693103" TargetMode="External" Id="R03455144f657499d" /><Relationship Type="http://schemas.openxmlformats.org/officeDocument/2006/relationships/hyperlink" Target="https://shasha-lara-emcee.r1z4ln00r.chatgpt.site/#watch" TargetMode="External" Id="R0c8e65b16132490b" /><Relationship Type="http://schemas.openxmlformats.org/officeDocument/2006/relationships/notesSlide" Target="/ppt/notesSlides/notesSlide3.xml" Id="Re892ec218f7d4f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4732007fe047d5" /><Relationship Type="http://schemas.openxmlformats.org/officeDocument/2006/relationships/notesSlide" Target="/ppt/notesSlides/notesSlide4.xml" Id="R1846615161324f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hasha-Marican">
            <a:extLst xmlns:a="http://schemas.openxmlformats.org/drawingml/2006/main">
              <a:ext uri="{FF2B5EF4-FFF2-40B4-BE49-F238E27FC236}">
                <a16:creationId xmlns:a16="http://schemas.microsoft.com/office/drawing/2014/main" id="{A67D26E6-F09C-4048-8B6E-A5745F03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579942"/>
            <a:ext cx="9448800" cy="36242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Shasha
Marican</a:t>
            </a:r>
          </a:p>
        </p:txBody>
      </p:sp>
      <p:sp>
        <p:nvSpPr>
          <p:cNvPr id="2" name="Profile-Type">
            <a:extLst xmlns:a="http://schemas.openxmlformats.org/drawingml/2006/main">
              <a:ext uri="{FF2B5EF4-FFF2-40B4-BE49-F238E27FC236}">
                <a16:creationId xmlns:a16="http://schemas.microsoft.com/office/drawing/2014/main" id="{F9E413B3-F9E6-47BF-90CF-5973DEAE2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6157817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EMCEE • PRESENTER</a:t>
            </a:r>
          </a:p>
        </p:txBody>
      </p:sp>
      <p:pic>
        <p:nvPicPr>
          <p:cNvPr id="8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76db9bdf8941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3673" y="0"/>
            <a:ext cx="457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Languages">
            <a:extLst xmlns:a="http://schemas.openxmlformats.org/drawingml/2006/main">
              <a:ext uri="{FF2B5EF4-FFF2-40B4-BE49-F238E27FC236}">
                <a16:creationId xmlns:a16="http://schemas.microsoft.com/office/drawing/2014/main" id="{185F2F7D-5E1D-42AD-8CD2-CB95C12D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92240"/>
            <a:ext cx="39116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ENGLISH • BAHASA MALAYSIA</a:t>
            </a:r>
          </a:p>
        </p:txBody>
      </p:sp>
    </p:spTree>
    <p:extLst>
      <p:ext uri="{BB962C8B-B14F-4D97-AF65-F5344CB8AC3E}">
        <p14:creationId xmlns:p14="http://schemas.microsoft.com/office/powerpoint/2010/main" val="18764721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DE71CAE-A4E1-48F3-92E9-62597EC7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Profile-Headline">
            <a:extLst xmlns:a="http://schemas.openxmlformats.org/drawingml/2006/main">
              <a:ext uri="{FF2B5EF4-FFF2-40B4-BE49-F238E27FC236}">
                <a16:creationId xmlns:a16="http://schemas.microsoft.com/office/drawing/2014/main" id="{55DD4DD9-D979-4207-B552-16CE292F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5715000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seasoned communicator who understands the whole room</a:t>
            </a:r>
          </a:p>
        </p:txBody>
      </p:sp>
      <p:sp>
        <p:nvSpPr>
          <p:cNvPr id="3" name="Hero-Image-Backing">
            <a:extLst xmlns:a="http://schemas.openxmlformats.org/drawingml/2006/main">
              <a:ext uri="{FF2B5EF4-FFF2-40B4-BE49-F238E27FC236}">
                <a16:creationId xmlns:a16="http://schemas.microsoft.com/office/drawing/2014/main" id="{57434A19-58DF-4EA2-8765-9F5FD413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1376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Profile-Copy">
            <a:extLst xmlns:a="http://schemas.openxmlformats.org/drawingml/2006/main">
              <a:ext uri="{FF2B5EF4-FFF2-40B4-BE49-F238E27FC236}">
                <a16:creationId xmlns:a16="http://schemas.microsoft.com/office/drawing/2014/main" id="{CCDA1D32-CD74-4945-856A-E124D3BEB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Warm presence. Strategic mind.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Shasha Marican is a bilingual emcee and presenter with more than two decades of experience in strategic communications, event management and stakeholder engagement. She brings clarity, warmth and composure to every stage - whether guiding a formal programme, representing a brand or connecting with a lively audience.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Her behind-the-scenes understanding of event flow allows her to anticipate transitions, support speakers and keep the audience experience moving naturally.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WARM • ARTICULATE • PROFESSIONAL • ADAPTABLE</a:t>
            </a:r>
          </a:p>
        </p:txBody>
      </p:sp>
      <p:pic>
        <p:nvPicPr>
          <p:cNvPr id="12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1795212884c38"/>
          <a:srcRect xmlns:a="http://schemas.openxmlformats.org/drawingml/2006/main" l="22219" t="0" r="2221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9069" y="396431"/>
            <a:ext cx="5539740" cy="5602034"/>
          </a:xfrm>
          <a:prstGeom xmlns:a="http://schemas.openxmlformats.org/drawingml/2006/main" prst="roundRect">
            <a:avLst>
              <a:gd name="adj" fmla="val 2063"/>
            </a:avLst>
          </a:prstGeom>
        </p:spPr>
      </p:pic>
    </p:spTree>
    <p:extLst>
      <p:ext uri="{BB962C8B-B14F-4D97-AF65-F5344CB8AC3E}">
        <p14:creationId xmlns:p14="http://schemas.microsoft.com/office/powerpoint/2010/main" val="13718327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BFBCDF2-5C79-467D-BDFA-20BA198D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Experience-Headline">
            <a:extLst xmlns:a="http://schemas.openxmlformats.org/drawingml/2006/main">
              <a:ext uri="{FF2B5EF4-FFF2-40B4-BE49-F238E27FC236}">
                <a16:creationId xmlns:a16="http://schemas.microsoft.com/office/drawing/2014/main" id="{6BA8068B-B6B6-43E2-9D5E-104B6CAC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Three roles demonstrate her range on stage</a:t>
            </a:r>
          </a:p>
        </p:txBody>
      </p:sp>
      <p:cxnSp>
        <p:nvCxnSpPr>
          <p:cNvPr id="30" name="Timeline"/>
          <p:cNvCxnSpPr/>
          <p:nvPr/>
        </p:nvCxnSpPr>
        <p:spPr>
          <a:xfrm xmlns:a="http://schemas.openxmlformats.org/drawingml/2006/main">
            <a:off x="337757" y="5341620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Milestone-1">
            <a:extLst xmlns:a="http://schemas.openxmlformats.org/drawingml/2006/main">
              <a:ext uri="{FF2B5EF4-FFF2-40B4-BE49-F238E27FC236}">
                <a16:creationId xmlns:a16="http://schemas.microsoft.com/office/drawing/2014/main" id="{1B70E122-C34A-46AE-AEB2-21978648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Milestone-2">
            <a:extLst xmlns:a="http://schemas.openxmlformats.org/drawingml/2006/main">
              <a:ext uri="{FF2B5EF4-FFF2-40B4-BE49-F238E27FC236}">
                <a16:creationId xmlns:a16="http://schemas.microsoft.com/office/drawing/2014/main" id="{A41AEF35-5D78-4FB1-B087-089E98C9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Milestone-3">
            <a:extLst xmlns:a="http://schemas.openxmlformats.org/drawingml/2006/main">
              <a:ext uri="{FF2B5EF4-FFF2-40B4-BE49-F238E27FC236}">
                <a16:creationId xmlns:a16="http://schemas.microsoft.com/office/drawing/2014/main" id="{7E608C60-E6FB-467E-AE31-A03B8A14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MIHAS-Card">
            <a:extLst xmlns:a="http://schemas.openxmlformats.org/drawingml/2006/main">
              <a:ext uri="{FF2B5EF4-FFF2-40B4-BE49-F238E27FC236}">
                <a16:creationId xmlns:a16="http://schemas.microsoft.com/office/drawing/2014/main" id="{91E135C0-75FA-49DF-A3C5-83D7D5C9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MIHAS-Copy">
            <a:extLst xmlns:a="http://schemas.openxmlformats.org/drawingml/2006/main">
              <a:ext uri="{FF2B5EF4-FFF2-40B4-BE49-F238E27FC236}">
                <a16:creationId xmlns:a16="http://schemas.microsoft.com/office/drawing/2014/main" id="{A6761AB2-520A-4CF0-9D99-AD4EFBE7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421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MIHAS Modest Fashion Show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Full emcee for the 2025 fashion-show segment, guiding the programme, stage transitions and audience experience with confidence and polish.</a:t>
            </a:r>
          </a:p>
        </p:txBody>
      </p:sp>
      <p:sp>
        <p:nvSpPr>
          <p:cNvPr id="9" name="4U2C-Card">
            <a:extLst xmlns:a="http://schemas.openxmlformats.org/drawingml/2006/main">
              <a:ext uri="{FF2B5EF4-FFF2-40B4-BE49-F238E27FC236}">
                <a16:creationId xmlns:a16="http://schemas.microsoft.com/office/drawing/2014/main" id="{2C152224-0607-4796-AF69-DD51DBE5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43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4U2C-Copy">
            <a:extLst xmlns:a="http://schemas.openxmlformats.org/drawingml/2006/main">
              <a:ext uri="{FF2B5EF4-FFF2-40B4-BE49-F238E27FC236}">
                <a16:creationId xmlns:a16="http://schemas.microsoft.com/office/drawing/2014/main" id="{B315A064-4087-4E7B-84E0-95379DC5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8196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4U2C: Bringing Back Da 90s Flava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Official spokesperson in 2025, representing the event in a media-facing environment and communicating its energy, purpose and audience promise.</a:t>
            </a:r>
          </a:p>
        </p:txBody>
      </p:sp>
      <p:sp>
        <p:nvSpPr>
          <p:cNvPr id="11" name="Second-Act-Card">
            <a:extLst xmlns:a="http://schemas.openxmlformats.org/drawingml/2006/main">
              <a:ext uri="{FF2B5EF4-FFF2-40B4-BE49-F238E27FC236}">
                <a16:creationId xmlns:a16="http://schemas.microsoft.com/office/drawing/2014/main" id="{828F91D2-5F26-426D-8934-873E99CB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7506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Second-Act-Copy">
            <a:extLst xmlns:a="http://schemas.openxmlformats.org/drawingml/2006/main">
              <a:ext uri="{FF2B5EF4-FFF2-40B4-BE49-F238E27FC236}">
                <a16:creationId xmlns:a16="http://schemas.microsoft.com/office/drawing/2014/main" id="{D447A9EF-1BE4-4E69-9FA1-D113E52B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259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2nd Act Event Series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Creator of the event platform as well as its full emcee and host - shaping the concept, programme flow and connection between speakers and audience.</a:t>
            </a:r>
          </a:p>
        </p:txBody>
      </p:sp>
      <p:sp>
        <p:nvSpPr>
          <p:cNvPr id="13" name="MIHAS-Year">
            <a:extLst xmlns:a="http://schemas.openxmlformats.org/drawingml/2006/main">
              <a:ext uri="{FF2B5EF4-FFF2-40B4-BE49-F238E27FC236}">
                <a16:creationId xmlns:a16="http://schemas.microsoft.com/office/drawing/2014/main" id="{A0D9B919-1F4D-4C44-9A90-CF168BFF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2025</a:t>
            </a:r>
          </a:p>
        </p:txBody>
      </p:sp>
      <p:sp>
        <p:nvSpPr>
          <p:cNvPr id="14" name="4U2C-Year">
            <a:extLst xmlns:a="http://schemas.openxmlformats.org/drawingml/2006/main">
              <a:ext uri="{FF2B5EF4-FFF2-40B4-BE49-F238E27FC236}">
                <a16:creationId xmlns:a16="http://schemas.microsoft.com/office/drawing/2014/main" id="{6889C0EB-39FA-4ED3-95E3-98B65CFCB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03455144f657499d"/>
              </a:rPr>
              <a:t>WATCH REEL</a:t>
            </a:r>
          </a:p>
        </p:txBody>
      </p:sp>
      <p:sp>
        <p:nvSpPr>
          <p:cNvPr id="15" name="Second-Act-Label">
            <a:extLst xmlns:a="http://schemas.openxmlformats.org/drawingml/2006/main">
              <a:ext uri="{FF2B5EF4-FFF2-40B4-BE49-F238E27FC236}">
                <a16:creationId xmlns:a16="http://schemas.microsoft.com/office/drawing/2014/main" id="{99ADC197-AEE9-46ED-BE0F-D941F7A1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5409" y="5602414"/>
            <a:ext cx="3048000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0c8e65b16132490b"/>
              </a:rPr>
              <a:t>WATCH VIDEO</a:t>
            </a:r>
          </a:p>
        </p:txBody>
      </p:sp>
    </p:spTree>
    <p:extLst>
      <p:ext uri="{BB962C8B-B14F-4D97-AF65-F5344CB8AC3E}">
        <p14:creationId xmlns:p14="http://schemas.microsoft.com/office/powerpoint/2010/main" val="11587642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BFBCDF2-5C79-467D-BDFA-20BA198D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Experience-Headline">
            <a:extLst xmlns:a="http://schemas.openxmlformats.org/drawingml/2006/main">
              <a:ext uri="{FF2B5EF4-FFF2-40B4-BE49-F238E27FC236}">
                <a16:creationId xmlns:a16="http://schemas.microsoft.com/office/drawing/2014/main" id="{6BA8068B-B6B6-43E2-9D5E-104B6CAC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Her experience spans culture, motorsports and fashion</a:t>
            </a:r>
          </a:p>
        </p:txBody>
      </p:sp>
      <p:cxnSp>
        <p:nvCxnSpPr>
          <p:cNvPr id="30" name="Timeline"/>
          <p:cNvCxnSpPr/>
          <p:nvPr/>
        </p:nvCxnSpPr>
        <p:spPr>
          <a:xfrm xmlns:a="http://schemas.openxmlformats.org/drawingml/2006/main">
            <a:off x="337757" y="5341620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Milestone-1">
            <a:extLst xmlns:a="http://schemas.openxmlformats.org/drawingml/2006/main">
              <a:ext uri="{FF2B5EF4-FFF2-40B4-BE49-F238E27FC236}">
                <a16:creationId xmlns:a16="http://schemas.microsoft.com/office/drawing/2014/main" id="{1B70E122-C34A-46AE-AEB2-21978648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Milestone-2">
            <a:extLst xmlns:a="http://schemas.openxmlformats.org/drawingml/2006/main">
              <a:ext uri="{FF2B5EF4-FFF2-40B4-BE49-F238E27FC236}">
                <a16:creationId xmlns:a16="http://schemas.microsoft.com/office/drawing/2014/main" id="{A41AEF35-5D78-4FB1-B087-089E98C9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Milestone-3">
            <a:extLst xmlns:a="http://schemas.openxmlformats.org/drawingml/2006/main">
              <a:ext uri="{FF2B5EF4-FFF2-40B4-BE49-F238E27FC236}">
                <a16:creationId xmlns:a16="http://schemas.microsoft.com/office/drawing/2014/main" id="{7E608C60-E6FB-467E-AE31-A03B8A14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MIHAS-Card">
            <a:extLst xmlns:a="http://schemas.openxmlformats.org/drawingml/2006/main">
              <a:ext uri="{FF2B5EF4-FFF2-40B4-BE49-F238E27FC236}">
                <a16:creationId xmlns:a16="http://schemas.microsoft.com/office/drawing/2014/main" id="{91E135C0-75FA-49DF-A3C5-83D7D5C9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MIHAS-Copy">
            <a:extLst xmlns:a="http://schemas.openxmlformats.org/drawingml/2006/main">
              <a:ext uri="{FF2B5EF4-FFF2-40B4-BE49-F238E27FC236}">
                <a16:creationId xmlns:a16="http://schemas.microsoft.com/office/drawing/2014/main" id="{A6761AB2-520A-4CF0-9D99-AD4EFBE7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421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Restaurant Sri Melayu Cultural Performances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Began emceeing in the 1990s, hosting a 45-minute cultural presentation of Malaysian traditional dances for restaurant guests.</a:t>
            </a:r>
          </a:p>
        </p:txBody>
      </p:sp>
      <p:sp>
        <p:nvSpPr>
          <p:cNvPr id="9" name="4U2C-Card">
            <a:extLst xmlns:a="http://schemas.openxmlformats.org/drawingml/2006/main">
              <a:ext uri="{FF2B5EF4-FFF2-40B4-BE49-F238E27FC236}">
                <a16:creationId xmlns:a16="http://schemas.microsoft.com/office/drawing/2014/main" id="{2C152224-0607-4796-AF69-DD51DBE5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43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4U2C-Copy">
            <a:extLst xmlns:a="http://schemas.openxmlformats.org/drawingml/2006/main">
              <a:ext uri="{FF2B5EF4-FFF2-40B4-BE49-F238E27FC236}">
                <a16:creationId xmlns:a16="http://schemas.microsoft.com/office/drawing/2014/main" id="{B315A064-4087-4E7B-84E0-95379DC5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8196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Sepang International Circuit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In-house emcee during her 2000-2001 employment, hosting press conferences, the motocross-track launch and go-kart racing events at the circuit.</a:t>
            </a:r>
          </a:p>
        </p:txBody>
      </p:sp>
      <p:sp>
        <p:nvSpPr>
          <p:cNvPr id="11" name="Second-Act-Card">
            <a:extLst xmlns:a="http://schemas.openxmlformats.org/drawingml/2006/main">
              <a:ext uri="{FF2B5EF4-FFF2-40B4-BE49-F238E27FC236}">
                <a16:creationId xmlns:a16="http://schemas.microsoft.com/office/drawing/2014/main" id="{828F91D2-5F26-426D-8934-873E99CB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7506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Second-Act-Copy">
            <a:extLst xmlns:a="http://schemas.openxmlformats.org/drawingml/2006/main">
              <a:ext uri="{FF2B5EF4-FFF2-40B4-BE49-F238E27FC236}">
                <a16:creationId xmlns:a16="http://schemas.microsoft.com/office/drawing/2014/main" id="{D447A9EF-1BE4-4E69-9FA1-D113E52B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259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Arlina Ayou Boutique Launch</a:t>
            </a:r>
          </a:p>
          <a:p xmlns:a="http://schemas.openxmlformats.org/drawingml/2006/main">
            <a:pPr algn="l">
              <a:lnSpc>
                <a:spcPct val="114000"/>
              </a:lnSpc>
              <a:spcAft>
                <a:spcPts val="70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Upcoming emcee engagement for the launch of fashion designer Arlina Ayou's boutique on 24 August 2026.</a:t>
            </a:r>
          </a:p>
        </p:txBody>
      </p:sp>
      <p:sp>
        <p:nvSpPr>
          <p:cNvPr id="13" name="MIHAS-Year">
            <a:extLst xmlns:a="http://schemas.openxmlformats.org/drawingml/2006/main">
              <a:ext uri="{FF2B5EF4-FFF2-40B4-BE49-F238E27FC236}">
                <a16:creationId xmlns:a16="http://schemas.microsoft.com/office/drawing/2014/main" id="{A0D9B919-1F4D-4C44-9A90-CF168BFF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1990s</a:t>
            </a:r>
          </a:p>
        </p:txBody>
      </p:sp>
      <p:sp>
        <p:nvSpPr>
          <p:cNvPr id="14" name="4U2C-Year">
            <a:extLst xmlns:a="http://schemas.openxmlformats.org/drawingml/2006/main">
              <a:ext uri="{FF2B5EF4-FFF2-40B4-BE49-F238E27FC236}">
                <a16:creationId xmlns:a16="http://schemas.microsoft.com/office/drawing/2014/main" id="{6889C0EB-39FA-4ED3-95E3-98B65CFCB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2000-2001</a:t>
            </a:r>
          </a:p>
        </p:txBody>
      </p:sp>
      <p:sp>
        <p:nvSpPr>
          <p:cNvPr id="15" name="Second-Act-Label">
            <a:extLst xmlns:a="http://schemas.openxmlformats.org/drawingml/2006/main">
              <a:ext uri="{FF2B5EF4-FFF2-40B4-BE49-F238E27FC236}">
                <a16:creationId xmlns:a16="http://schemas.microsoft.com/office/drawing/2014/main" id="{99ADC197-AEE9-46ED-BE0F-D941F7A1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5409" y="5602414"/>
            <a:ext cx="3048000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24 AUG 2026</a:t>
            </a:r>
          </a:p>
        </p:txBody>
      </p:sp>
    </p:spTree>
    <p:extLst>
      <p:ext uri="{BB962C8B-B14F-4D97-AF65-F5344CB8AC3E}">
        <p14:creationId xmlns:p14="http://schemas.microsoft.com/office/powerpoint/2010/main" val="11587642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2026-08-05T12:18:55.5050000Z</dcterms:created>
  <dcterms:modified xsi:type="dcterms:W3CDTF">2026-08-05T12:18:55.5050000Z</dcterms:modified>
</coreProperties>
</file>