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7110e40b1da4c60" /><Relationship Type="http://schemas.openxmlformats.org/officeDocument/2006/relationships/extended-properties" Target="/docProps/app.xml" Id="Recce91ae45224ccd" /><Relationship Type="http://schemas.openxmlformats.org/officeDocument/2006/relationships/officeDocument" Target="/ppt/presentation.xml" Id="R8b72d7a66a9e42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a7e2f87b13472d"/>
  </p:sldMasterIdLst>
  <p:notesMasterIdLst>
    <p:notesMasterId xmlns:r="http://schemas.openxmlformats.org/officeDocument/2006/relationships" r:id="R5bd3ed30b87c42f8"/>
  </p:notesMasterIdLst>
  <p:sldIdLst>
    <p:sldId xmlns:r="http://schemas.openxmlformats.org/officeDocument/2006/relationships" id="256" r:id="Rfa9bb67187be43aa"/>
    <p:sldId xmlns:r="http://schemas.openxmlformats.org/officeDocument/2006/relationships" id="257" r:id="R66400d2ccf384e73"/>
    <p:sldId xmlns:r="http://schemas.openxmlformats.org/officeDocument/2006/relationships" id="258" r:id="R113192e4d4334a6f"/>
    <p:sldId xmlns:r="http://schemas.openxmlformats.org/officeDocument/2006/relationships" id="259" r:id="R569da3eb479841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41cff611eb4c57" /><Relationship Type="http://schemas.openxmlformats.org/officeDocument/2006/relationships/slideMaster" Target="/ppt/slideMasters/slideMaster1.xml" Id="R7aa7e2f87b13472d" /><Relationship Type="http://schemas.openxmlformats.org/officeDocument/2006/relationships/notesMaster" Target="/ppt/notesMasters/notesMaster1.xml" Id="R5bd3ed30b87c42f8" /><Relationship Type="http://schemas.openxmlformats.org/officeDocument/2006/relationships/presProps" Target="/ppt/presProps.xml" Id="R107e47714a894808" /><Relationship Type="http://schemas.openxmlformats.org/officeDocument/2006/relationships/tableStyles" Target="/ppt/tableStyles.xml" Id="R01a5aa455ff74dae" /><Relationship Type="http://schemas.openxmlformats.org/officeDocument/2006/relationships/slide" Target="/ppt/slides/slide1.xml" Id="Rfa9bb67187be43aa" /><Relationship Type="http://schemas.openxmlformats.org/officeDocument/2006/relationships/slide" Target="/ppt/slides/slide2.xml" Id="R66400d2ccf384e73" /><Relationship Type="http://schemas.openxmlformats.org/officeDocument/2006/relationships/slide" Target="/ppt/slides/slide3.xml" Id="R113192e4d4334a6f" /><Relationship Type="http://schemas.openxmlformats.org/officeDocument/2006/relationships/slide" Target="/ppt/slides/slide4.xml" Id="R569da3eb479841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a09c48c7ee34e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5bdcf876e5445eb" /><Relationship Type="http://schemas.openxmlformats.org/officeDocument/2006/relationships/notesMaster" Target="/ppt/notesMasters/notesMaster1.xml" Id="R0a455093b25147b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0532c0f53c94858" /><Relationship Type="http://schemas.openxmlformats.org/officeDocument/2006/relationships/notesMaster" Target="/ppt/notesMasters/notesMaster1.xml" Id="R566c90960da541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c32671752d4555" /><Relationship Type="http://schemas.openxmlformats.org/officeDocument/2006/relationships/notesMaster" Target="/ppt/notesMasters/notesMaster1.xml" Id="R5bce357a40964f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14edbc032d94f02" /><Relationship Type="http://schemas.openxmlformats.org/officeDocument/2006/relationships/notesMaster" Target="/ppt/notesMasters/notesMaster1.xml" Id="Rae7818f9179140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name, preferred name, language and city, 2026-08-05.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age, language, city, style and experience count, 2026-08-05.</a:t>
            </a:r>
          </a:p>
          <a:p xmlns:a="http://schemas.openxmlformats.org/drawingml/2006/main">
            <a:r>
              <a:t>- Supplied WIN orientation photograph: /var/folders/_9/cbcy8hv944l5yz9md8qb8q280000gn/T/codex-clipboard-abac988e-1380-4282-b629-20cb46e95bee.png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Complete event list and dates supplied by user, 2026-08-05.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hosting style, event types and talents, 2026-08-05.</a:t>
            </a:r>
          </a:p>
          <a:p xmlns:a="http://schemas.openxmlformats.org/drawingml/2006/main">
            <a:r>
              <a:t>- Supplied stage photograph: /var/folders/_9/cbcy8hv944l5yz9md8qb8q280000gn/T/codex-clipboard-e4c329b7-b9ea-45af-b38d-8283e9cf844f.png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e104aa5c6541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bc0612bcb24d10" /><Relationship Type="http://schemas.openxmlformats.org/officeDocument/2006/relationships/slideLayout" Target="/ppt/slideLayouts/slideLayout1.xml" Id="Rb81c2bcb3bce40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1c2bcb3bce40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c6cfa11d634c24" /><Relationship Type="http://schemas.openxmlformats.org/officeDocument/2006/relationships/notesSlide" Target="/ppt/notesSlides/notesSlide1.xml" Id="R24fc3b051c0840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0102eabfa94412" /><Relationship Type="http://schemas.openxmlformats.org/officeDocument/2006/relationships/image" Target="/ppt/media/image.png" Id="Rdc8cc74475ae4367" /><Relationship Type="http://schemas.openxmlformats.org/officeDocument/2006/relationships/notesSlide" Target="/ppt/notesSlides/notesSlide2.xml" Id="Rc65b93ad10de41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55413268b453a" /><Relationship Type="http://schemas.openxmlformats.org/officeDocument/2006/relationships/notesSlide" Target="/ppt/notesSlides/notesSlide3.xml" Id="Rbb8551a139f249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ffbf6b19cc46d4" /><Relationship Type="http://schemas.openxmlformats.org/officeDocument/2006/relationships/image" Target="/ppt/media/image2.png" Id="Rf03380799ffc4842" /><Relationship Type="http://schemas.openxmlformats.org/officeDocument/2006/relationships/notesSlide" Target="/ppt/notesSlides/notesSlide4.xml" Id="Rc490772da7b34e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Lara-Alya-Rizal">
            <a:extLst xmlns:a="http://schemas.openxmlformats.org/drawingml/2006/main">
              <a:ext uri="{FF2B5EF4-FFF2-40B4-BE49-F238E27FC236}">
                <a16:creationId xmlns:a16="http://schemas.microsoft.com/office/drawing/2014/main" id="{4407DEC0-7FDD-4909-A2FE-857D1E67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579942"/>
            <a:ext cx="9448800" cy="36242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Lara Alya
Rizal</a:t>
            </a:r>
          </a:p>
        </p:txBody>
      </p:sp>
      <p:sp>
        <p:nvSpPr>
          <p:cNvPr id="2" name="Profile-Type">
            <a:extLst xmlns:a="http://schemas.openxmlformats.org/drawingml/2006/main">
              <a:ext uri="{FF2B5EF4-FFF2-40B4-BE49-F238E27FC236}">
                <a16:creationId xmlns:a16="http://schemas.microsoft.com/office/drawing/2014/main" id="{847C3F2F-0776-46DE-917A-B1C1004E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6157817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EMCEE • HOST • PERFORMER</a:t>
            </a:r>
          </a:p>
        </p:txBody>
      </p:sp>
      <p:sp>
        <p:nvSpPr>
          <p:cNvPr id="3" name="Location-Language">
            <a:extLst xmlns:a="http://schemas.openxmlformats.org/drawingml/2006/main">
              <a:ext uri="{FF2B5EF4-FFF2-40B4-BE49-F238E27FC236}">
                <a16:creationId xmlns:a16="http://schemas.microsoft.com/office/drawing/2014/main" id="{1FBC7374-07B7-468C-8561-4DCC60AD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92240"/>
            <a:ext cx="3911632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ENGLISH • SHAH ALAM</a:t>
            </a:r>
          </a:p>
        </p:txBody>
      </p:sp>
    </p:spTree>
    <p:extLst>
      <p:ext uri="{BB962C8B-B14F-4D97-AF65-F5344CB8AC3E}">
        <p14:creationId xmlns:p14="http://schemas.microsoft.com/office/powerpoint/2010/main" val="12328227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5A87A1E-DA6E-4B0A-AF5A-3E622B87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2" name="Profile-Headline">
            <a:extLst xmlns:a="http://schemas.openxmlformats.org/drawingml/2006/main">
              <a:ext uri="{FF2B5EF4-FFF2-40B4-BE49-F238E27FC236}">
                <a16:creationId xmlns:a16="http://schemas.microsoft.com/office/drawing/2014/main" id="{86E1FCBB-B5A8-4D95-8AB9-BD911286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5715000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Youthful energy with a proven university track record</a:t>
            </a:r>
          </a:p>
        </p:txBody>
      </p:sp>
      <p:sp>
        <p:nvSpPr>
          <p:cNvPr id="3" name="Hero-Image-Backing">
            <a:extLst xmlns:a="http://schemas.openxmlformats.org/drawingml/2006/main">
              <a:ext uri="{FF2B5EF4-FFF2-40B4-BE49-F238E27FC236}">
                <a16:creationId xmlns:a16="http://schemas.microsoft.com/office/drawing/2014/main" id="{1115B297-606A-4B04-BDAC-0C162EBA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1376"/>
            </a:avLst>
          </a:prstGeom>
          <a:solidFill xmlns:a="http://schemas.openxmlformats.org/drawingml/2006/main">
            <a:srgbClr val="FDEBED"/>
          </a:solidFill>
          <a:ln xmlns:a="http://schemas.openxmlformats.org/drawingml/2006/main" w="9525">
            <a:solidFill>
              <a:srgbClr val="D7A3A8"/>
            </a:solidFill>
            <a:prstDash val="solid"/>
          </a:ln>
        </p:spPr>
      </p:sp>
      <p:sp>
        <p:nvSpPr>
          <p:cNvPr id="4" name="Profile-Copy">
            <a:extLst xmlns:a="http://schemas.openxmlformats.org/drawingml/2006/main">
              <a:ext uri="{FF2B5EF4-FFF2-40B4-BE49-F238E27FC236}">
                <a16:creationId xmlns:a16="http://schemas.microsoft.com/office/drawing/2014/main" id="{2D04016F-FC7E-4A12-A80C-2A168C7A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Fun. Energetic. Naturally engaging.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Lara Alya Rizal is a 22-year-old English-language emcee from Shah Alam with seven hosting engagements across three years at Multimedia University.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Her relaxed, humorous approach helps audiences feel involved, while her public-speaking and performance experience gives her the confidence to keep programmes lively and transitions natural.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She is especially suited to festivals, orientation programmes, concerts and youth-focused events where personality and audience connection matter.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E44350"/>
                </a:solidFill>
                <a:latin typeface="Helvetica Neue"/>
                <a:ea typeface="Helvetica Neue"/>
                <a:cs typeface="Helvetica Neue"/>
              </a:rPr>
              <a:t>7 EVENTS • 2023-2025 • REPEAT ORIENTATION HOST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8cc74475ae4367"/>
          <a:srcRect xmlns:a="http://schemas.openxmlformats.org/drawingml/2006/main" l="0" t="12078" r="0" b="1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2063"/>
            </a:avLst>
          </a:prstGeom>
        </p:spPr>
      </p:pic>
    </p:spTree>
    <p:extLst>
      <p:ext uri="{BB962C8B-B14F-4D97-AF65-F5344CB8AC3E}">
        <p14:creationId xmlns:p14="http://schemas.microsoft.com/office/powerpoint/2010/main" val="12383215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F9DF009-4442-44F9-8405-5373BD7D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Experience-Headline">
            <a:extLst xmlns:a="http://schemas.openxmlformats.org/drawingml/2006/main">
              <a:ext uri="{FF2B5EF4-FFF2-40B4-BE49-F238E27FC236}">
                <a16:creationId xmlns:a16="http://schemas.microsoft.com/office/drawing/2014/main" id="{83E8CE46-AF20-4197-9FB2-BEC1199AC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Seven events build a clear track record</a:t>
            </a:r>
          </a:p>
        </p:txBody>
      </p:sp>
      <p:cxnSp>
        <p:nvCxnSpPr>
          <p:cNvPr id="18" name="Timeline"/>
          <p:cNvCxnSpPr/>
          <p:nvPr/>
        </p:nvCxnSpPr>
        <p:spPr>
          <a:xfrm xmlns:a="http://schemas.openxmlformats.org/drawingml/2006/main">
            <a:off x="337757" y="5341620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Milestone-1">
            <a:extLst xmlns:a="http://schemas.openxmlformats.org/drawingml/2006/main">
              <a:ext uri="{FF2B5EF4-FFF2-40B4-BE49-F238E27FC236}">
                <a16:creationId xmlns:a16="http://schemas.microsoft.com/office/drawing/2014/main" id="{39879FF4-22E0-4648-B3BE-E62E0FFEA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44350"/>
          </a:solidFill>
        </p:spPr>
      </p:sp>
      <p:sp>
        <p:nvSpPr>
          <p:cNvPr id="5" name="Milestone-2">
            <a:extLst xmlns:a="http://schemas.openxmlformats.org/drawingml/2006/main">
              <a:ext uri="{FF2B5EF4-FFF2-40B4-BE49-F238E27FC236}">
                <a16:creationId xmlns:a16="http://schemas.microsoft.com/office/drawing/2014/main" id="{7AD8C522-078A-49E0-8334-1707FCDDF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44350"/>
          </a:solidFill>
        </p:spPr>
      </p:sp>
      <p:sp>
        <p:nvSpPr>
          <p:cNvPr id="6" name="Milestone-3">
            <a:extLst xmlns:a="http://schemas.openxmlformats.org/drawingml/2006/main">
              <a:ext uri="{FF2B5EF4-FFF2-40B4-BE49-F238E27FC236}">
                <a16:creationId xmlns:a16="http://schemas.microsoft.com/office/drawing/2014/main" id="{787115FF-F6EE-467B-970E-2EA226ADC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44350"/>
          </a:solidFill>
        </p:spPr>
      </p:sp>
      <p:sp>
        <p:nvSpPr>
          <p:cNvPr id="7" name="2023-Card">
            <a:extLst xmlns:a="http://schemas.openxmlformats.org/drawingml/2006/main">
              <a:ext uri="{FF2B5EF4-FFF2-40B4-BE49-F238E27FC236}">
                <a16:creationId xmlns:a16="http://schemas.microsoft.com/office/drawing/2014/main" id="{C15A2D15-49C0-4236-9280-7F156CA2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8" name="2023-Copy">
            <a:extLst xmlns:a="http://schemas.openxmlformats.org/drawingml/2006/main">
              <a:ext uri="{FF2B5EF4-FFF2-40B4-BE49-F238E27FC236}">
                <a16:creationId xmlns:a16="http://schemas.microsoft.com/office/drawing/2014/main" id="{2C3DF4C2-1C8F-4D59-8330-ED7872D3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421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Five emcee engagements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Orientation Programme - WIN (Oct)
Clubs &amp; Societies Registration Week (Nov)
Convocation Festival
Campusfest K-ROYALE DANCE (Dec)
INTER(FAC)E Music Festival</a:t>
            </a:r>
          </a:p>
        </p:txBody>
      </p:sp>
      <p:sp>
        <p:nvSpPr>
          <p:cNvPr id="9" name="2024-Card">
            <a:extLst xmlns:a="http://schemas.openxmlformats.org/drawingml/2006/main">
              <a:ext uri="{FF2B5EF4-FFF2-40B4-BE49-F238E27FC236}">
                <a16:creationId xmlns:a16="http://schemas.microsoft.com/office/drawing/2014/main" id="{56201B4C-4A34-4950-964A-0000A75DB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443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10" name="2024-Copy">
            <a:extLst xmlns:a="http://schemas.openxmlformats.org/drawingml/2006/main">
              <a:ext uri="{FF2B5EF4-FFF2-40B4-BE49-F238E27FC236}">
                <a16:creationId xmlns:a16="http://schemas.microsoft.com/office/drawing/2014/main" id="{8E9DA769-A70D-4A24-91D3-864CDDFB3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8196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more formal stage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Emcee for the Multimedia University Siti Hasmah Orchestra, adding a formal cultural engagement to her hosting experience.</a:t>
            </a:r>
          </a:p>
        </p:txBody>
      </p:sp>
      <p:sp>
        <p:nvSpPr>
          <p:cNvPr id="11" name="2025-Card">
            <a:extLst xmlns:a="http://schemas.openxmlformats.org/drawingml/2006/main">
              <a:ext uri="{FF2B5EF4-FFF2-40B4-BE49-F238E27FC236}">
                <a16:creationId xmlns:a16="http://schemas.microsoft.com/office/drawing/2014/main" id="{D4985738-235A-4064-80E6-7F3F5938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7506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12" name="2025-Copy">
            <a:extLst xmlns:a="http://schemas.openxmlformats.org/drawingml/2006/main">
              <a:ext uri="{FF2B5EF4-FFF2-40B4-BE49-F238E27FC236}">
                <a16:creationId xmlns:a16="http://schemas.microsoft.com/office/drawing/2014/main" id="{35CBFB20-5E7B-4842-BDD3-C68A2CA64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259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Invited back for orientation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Returned as emcee for Multimedia University's WIN Orientation Programme in March 2025 - demonstrating continuity and trusted stage presence.</a:t>
            </a:r>
          </a:p>
        </p:txBody>
      </p:sp>
      <p:sp>
        <p:nvSpPr>
          <p:cNvPr id="13" name="Year-2023">
            <a:extLst xmlns:a="http://schemas.openxmlformats.org/drawingml/2006/main">
              <a:ext uri="{FF2B5EF4-FFF2-40B4-BE49-F238E27FC236}">
                <a16:creationId xmlns:a16="http://schemas.microsoft.com/office/drawing/2014/main" id="{AA3F430C-531C-4A68-A69E-14226F9D3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906" y="5602414"/>
            <a:ext cx="2595944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2023</a:t>
            </a:r>
          </a:p>
        </p:txBody>
      </p:sp>
      <p:sp>
        <p:nvSpPr>
          <p:cNvPr id="14" name="Year-2024">
            <a:extLst xmlns:a="http://schemas.openxmlformats.org/drawingml/2006/main">
              <a:ext uri="{FF2B5EF4-FFF2-40B4-BE49-F238E27FC236}">
                <a16:creationId xmlns:a16="http://schemas.microsoft.com/office/drawing/2014/main" id="{9DE62AD1-9C52-4EFD-8B81-5BAB134DA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5602414"/>
            <a:ext cx="2595944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2024</a:t>
            </a:r>
          </a:p>
        </p:txBody>
      </p:sp>
      <p:sp>
        <p:nvSpPr>
          <p:cNvPr id="15" name="Year-2025">
            <a:extLst xmlns:a="http://schemas.openxmlformats.org/drawingml/2006/main">
              <a:ext uri="{FF2B5EF4-FFF2-40B4-BE49-F238E27FC236}">
                <a16:creationId xmlns:a16="http://schemas.microsoft.com/office/drawing/2014/main" id="{598A9EE4-FC9B-4BB0-9D94-B9C1B03A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5409" y="5602414"/>
            <a:ext cx="2595944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2875119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B32FA8E-62C9-4057-B72F-1F5EEC56D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" name="Style-Headline">
            <a:extLst xmlns:a="http://schemas.openxmlformats.org/drawingml/2006/main">
              <a:ext uri="{FF2B5EF4-FFF2-40B4-BE49-F238E27FC236}">
                <a16:creationId xmlns:a16="http://schemas.microsoft.com/office/drawing/2014/main" id="{BADD7DE2-F1E8-4C6E-8E4A-D61DE487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5715000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Built for lively rooms and live audiences</a:t>
            </a:r>
          </a:p>
        </p:txBody>
      </p:sp>
      <p:sp>
        <p:nvSpPr>
          <p:cNvPr id="3" name="Stage-Image-Backing">
            <a:extLst xmlns:a="http://schemas.openxmlformats.org/drawingml/2006/main">
              <a:ext uri="{FF2B5EF4-FFF2-40B4-BE49-F238E27FC236}">
                <a16:creationId xmlns:a16="http://schemas.microsoft.com/office/drawing/2014/main" id="{98AEDA3B-7A66-419E-8E05-E0AE8C613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1376"/>
            </a:avLst>
          </a:prstGeom>
          <a:solidFill xmlns:a="http://schemas.openxmlformats.org/drawingml/2006/main">
            <a:srgbClr val="FDEBED"/>
          </a:solidFill>
          <a:ln xmlns:a="http://schemas.openxmlformats.org/drawingml/2006/main" w="9525">
            <a:solidFill>
              <a:srgbClr val="D7A3A8"/>
            </a:solidFill>
            <a:prstDash val="solid"/>
          </a:ln>
        </p:spPr>
      </p:sp>
      <p:sp>
        <p:nvSpPr>
          <p:cNvPr id="4" name="Style-Copy">
            <a:extLst xmlns:a="http://schemas.openxmlformats.org/drawingml/2006/main">
              <a:ext uri="{FF2B5EF4-FFF2-40B4-BE49-F238E27FC236}">
                <a16:creationId xmlns:a16="http://schemas.microsoft.com/office/drawing/2014/main" id="{E7C1031A-85CF-48CA-BE0E-D11B9FB2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90700"/>
            <a:ext cx="5537168" cy="420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Hosting style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E44350"/>
                </a:solidFill>
                <a:latin typeface="Helvetica Neue"/>
                <a:ea typeface="Helvetica Neue"/>
                <a:cs typeface="Helvetica Neue"/>
              </a:rPr>
              <a:t>Fun • Energetic • Humorous • Informal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Best suited to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Festivals • Orientations • Concerts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Creative talents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Public speaking • Interviewing • Acting • Singing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Lara combines the instincts of a host with the confidence of a performer - helping her respond naturally to the room and keep audiences engaged.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3380799ffc4842"/>
          <a:srcRect xmlns:a="http://schemas.openxmlformats.org/drawingml/2006/main" l="0" t="9550" r="0" b="95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2063"/>
            </a:avLst>
          </a:prstGeom>
        </p:spPr>
      </p:pic>
    </p:spTree>
    <p:extLst>
      <p:ext uri="{BB962C8B-B14F-4D97-AF65-F5344CB8AC3E}">
        <p14:creationId xmlns:p14="http://schemas.microsoft.com/office/powerpoint/2010/main" val="4119701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2026-08-05T08:30:20.6520000Z</dcterms:created>
  <dcterms:modified xsi:type="dcterms:W3CDTF">2026-08-05T08:30:20.6520000Z</dcterms:modified>
</coreProperties>
</file>